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8288000" cy="10287000"/>
  <p:notesSz cx="6858000" cy="9144000"/>
  <p:embeddedFontLst>
    <p:embeddedFont>
      <p:font typeface="Bricolage Grotesque" charset="1" panose="020B0605040402000204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fonts/font13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9.png" Type="http://schemas.openxmlformats.org/officeDocument/2006/relationships/image"/><Relationship Id="rId4" Target="../media/image10.png" Type="http://schemas.openxmlformats.org/officeDocument/2006/relationships/image"/><Relationship Id="rId5" Target="../media/image11.png" Type="http://schemas.openxmlformats.org/officeDocument/2006/relationships/image"/><Relationship Id="rId6" Target="../media/image12.png" Type="http://schemas.openxmlformats.org/officeDocument/2006/relationships/image"/><Relationship Id="rId7" Target="../media/image13.png" Type="http://schemas.openxmlformats.org/officeDocument/2006/relationships/image"/><Relationship Id="rId8" Target="../media/image7.png" Type="http://schemas.openxmlformats.org/officeDocument/2006/relationships/image"/><Relationship Id="rId9" Target="../media/image1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5.png" Type="http://schemas.openxmlformats.org/officeDocument/2006/relationships/image"/><Relationship Id="rId4" Target="../media/image16.png" Type="http://schemas.openxmlformats.org/officeDocument/2006/relationships/image"/><Relationship Id="rId5" Target="../media/image17.png" Type="http://schemas.openxmlformats.org/officeDocument/2006/relationships/image"/><Relationship Id="rId6" Target="../media/image7.png" Type="http://schemas.openxmlformats.org/officeDocument/2006/relationships/image"/><Relationship Id="rId7" Target="../media/image1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9.png" Type="http://schemas.openxmlformats.org/officeDocument/2006/relationships/image"/><Relationship Id="rId4" Target="../media/image20.png" Type="http://schemas.openxmlformats.org/officeDocument/2006/relationships/image"/><Relationship Id="rId5" Target="../media/image21.png" Type="http://schemas.openxmlformats.org/officeDocument/2006/relationships/image"/><Relationship Id="rId6" Target="../media/image22.png" Type="http://schemas.openxmlformats.org/officeDocument/2006/relationships/image"/><Relationship Id="rId7" Target="../media/image7.png" Type="http://schemas.openxmlformats.org/officeDocument/2006/relationships/image"/><Relationship Id="rId8" Target="../media/image2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4.png" Type="http://schemas.openxmlformats.org/officeDocument/2006/relationships/image"/><Relationship Id="rId4" Target="../media/image25.png" Type="http://schemas.openxmlformats.org/officeDocument/2006/relationships/image"/><Relationship Id="rId5" Target="../media/image26.png" Type="http://schemas.openxmlformats.org/officeDocument/2006/relationships/image"/><Relationship Id="rId6" Target="../media/image7.png" Type="http://schemas.openxmlformats.org/officeDocument/2006/relationships/image"/><Relationship Id="rId7" Target="../media/image2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8.png" Type="http://schemas.openxmlformats.org/officeDocument/2006/relationships/image"/><Relationship Id="rId4" Target="../media/image29.png" Type="http://schemas.openxmlformats.org/officeDocument/2006/relationships/image"/><Relationship Id="rId5" Target="../media/image30.png" Type="http://schemas.openxmlformats.org/officeDocument/2006/relationships/image"/><Relationship Id="rId6" Target="../media/image7.png" Type="http://schemas.openxmlformats.org/officeDocument/2006/relationships/image"/><Relationship Id="rId7" Target="../media/image3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9.png" Type="http://schemas.openxmlformats.org/officeDocument/2006/relationships/image"/><Relationship Id="rId11" Target="../media/image40.png" Type="http://schemas.openxmlformats.org/officeDocument/2006/relationships/image"/><Relationship Id="rId12" Target="../media/image7.png" Type="http://schemas.openxmlformats.org/officeDocument/2006/relationships/image"/><Relationship Id="rId2" Target="../media/image1.png" Type="http://schemas.openxmlformats.org/officeDocument/2006/relationships/image"/><Relationship Id="rId3" Target="../media/image32.png" Type="http://schemas.openxmlformats.org/officeDocument/2006/relationships/image"/><Relationship Id="rId4" Target="../media/image33.png" Type="http://schemas.openxmlformats.org/officeDocument/2006/relationships/image"/><Relationship Id="rId5" Target="../media/image34.png" Type="http://schemas.openxmlformats.org/officeDocument/2006/relationships/image"/><Relationship Id="rId6" Target="../media/image35.png" Type="http://schemas.openxmlformats.org/officeDocument/2006/relationships/image"/><Relationship Id="rId7" Target="../media/image36.png" Type="http://schemas.openxmlformats.org/officeDocument/2006/relationships/image"/><Relationship Id="rId8" Target="../media/image37.png" Type="http://schemas.openxmlformats.org/officeDocument/2006/relationships/image"/><Relationship Id="rId9" Target="../media/image3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1340556" y="1789587"/>
            <a:ext cx="5415767" cy="154389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2293432" y="3538397"/>
            <a:ext cx="4272356" cy="1183172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2438752" y="4813139"/>
            <a:ext cx="2528519" cy="88080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 rot="0">
            <a:off x="2022533" y="5514613"/>
            <a:ext cx="7523149" cy="1690076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7"/>
          <a:stretch>
            <a:fillRect/>
          </a:stretch>
        </p:blipFill>
        <p:spPr>
          <a:xfrm rot="0">
            <a:off x="1874252" y="6483456"/>
            <a:ext cx="9302522" cy="2076564"/>
          </a:xfrm>
          <a:prstGeom prst="rect">
            <a:avLst/>
          </a:prstGeom>
        </p:spPr>
      </p:pic>
      <p:sp>
        <p:nvSpPr>
          <p:cNvPr name="Freeform 8" id="8"/>
          <p:cNvSpPr/>
          <p:nvPr/>
        </p:nvSpPr>
        <p:spPr>
          <a:xfrm flipH="false" flipV="false" rot="0">
            <a:off x="1791870" y="3953410"/>
            <a:ext cx="412131" cy="412131"/>
          </a:xfrm>
          <a:custGeom>
            <a:avLst/>
            <a:gdLst/>
            <a:ahLst/>
            <a:cxnLst/>
            <a:rect r="r" b="b" t="t" l="l"/>
            <a:pathLst>
              <a:path h="412131" w="412131">
                <a:moveTo>
                  <a:pt x="0" y="0"/>
                </a:moveTo>
                <a:lnTo>
                  <a:pt x="412131" y="0"/>
                </a:lnTo>
                <a:lnTo>
                  <a:pt x="412131" y="412130"/>
                </a:lnTo>
                <a:lnTo>
                  <a:pt x="0" y="41213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91870" y="5071103"/>
            <a:ext cx="412131" cy="412131"/>
          </a:xfrm>
          <a:custGeom>
            <a:avLst/>
            <a:gdLst/>
            <a:ahLst/>
            <a:cxnLst/>
            <a:rect r="r" b="b" t="t" l="l"/>
            <a:pathLst>
              <a:path h="412131" w="412131">
                <a:moveTo>
                  <a:pt x="0" y="0"/>
                </a:moveTo>
                <a:lnTo>
                  <a:pt x="412131" y="0"/>
                </a:lnTo>
                <a:lnTo>
                  <a:pt x="412131" y="412130"/>
                </a:lnTo>
                <a:lnTo>
                  <a:pt x="0" y="41213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791870" y="6141542"/>
            <a:ext cx="412131" cy="412131"/>
          </a:xfrm>
          <a:custGeom>
            <a:avLst/>
            <a:gdLst/>
            <a:ahLst/>
            <a:cxnLst/>
            <a:rect r="r" b="b" t="t" l="l"/>
            <a:pathLst>
              <a:path h="412131" w="412131">
                <a:moveTo>
                  <a:pt x="0" y="0"/>
                </a:moveTo>
                <a:lnTo>
                  <a:pt x="412131" y="0"/>
                </a:lnTo>
                <a:lnTo>
                  <a:pt x="412131" y="412131"/>
                </a:lnTo>
                <a:lnTo>
                  <a:pt x="0" y="41213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791870" y="7315673"/>
            <a:ext cx="412131" cy="412131"/>
          </a:xfrm>
          <a:custGeom>
            <a:avLst/>
            <a:gdLst/>
            <a:ahLst/>
            <a:cxnLst/>
            <a:rect r="r" b="b" t="t" l="l"/>
            <a:pathLst>
              <a:path h="412131" w="412131">
                <a:moveTo>
                  <a:pt x="0" y="0"/>
                </a:moveTo>
                <a:lnTo>
                  <a:pt x="412131" y="0"/>
                </a:lnTo>
                <a:lnTo>
                  <a:pt x="412131" y="412130"/>
                </a:lnTo>
                <a:lnTo>
                  <a:pt x="0" y="41213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9"/>
          <a:stretch>
            <a:fillRect/>
          </a:stretch>
        </p:blipFill>
        <p:spPr>
          <a:xfrm rot="0">
            <a:off x="433196" y="389271"/>
            <a:ext cx="2417746" cy="667104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17259300" y="9649718"/>
            <a:ext cx="130012" cy="5804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1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1073940" y="1931687"/>
            <a:ext cx="5104808" cy="148640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466877" y="4230037"/>
            <a:ext cx="10177308" cy="2102051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1748789" y="5603582"/>
            <a:ext cx="6794363" cy="1544324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 rot="0">
            <a:off x="1486650" y="6443866"/>
            <a:ext cx="9940037" cy="2087424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7"/>
          <a:stretch>
            <a:fillRect/>
          </a:stretch>
        </p:blipFill>
        <p:spPr>
          <a:xfrm rot="0">
            <a:off x="1159487" y="2792689"/>
            <a:ext cx="13865992" cy="2756724"/>
          </a:xfrm>
          <a:prstGeom prst="rect">
            <a:avLst/>
          </a:prstGeom>
        </p:spPr>
      </p:pic>
      <p:sp>
        <p:nvSpPr>
          <p:cNvPr name="Freeform 8" id="8"/>
          <p:cNvSpPr/>
          <p:nvPr/>
        </p:nvSpPr>
        <p:spPr>
          <a:xfrm flipH="false" flipV="false" rot="0">
            <a:off x="1499341" y="3948188"/>
            <a:ext cx="412131" cy="412131"/>
          </a:xfrm>
          <a:custGeom>
            <a:avLst/>
            <a:gdLst/>
            <a:ahLst/>
            <a:cxnLst/>
            <a:rect r="r" b="b" t="t" l="l"/>
            <a:pathLst>
              <a:path h="412131" w="412131">
                <a:moveTo>
                  <a:pt x="0" y="0"/>
                </a:moveTo>
                <a:lnTo>
                  <a:pt x="412131" y="0"/>
                </a:lnTo>
                <a:lnTo>
                  <a:pt x="412131" y="412130"/>
                </a:lnTo>
                <a:lnTo>
                  <a:pt x="0" y="41213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99341" y="5058883"/>
            <a:ext cx="412131" cy="412131"/>
          </a:xfrm>
          <a:custGeom>
            <a:avLst/>
            <a:gdLst/>
            <a:ahLst/>
            <a:cxnLst/>
            <a:rect r="r" b="b" t="t" l="l"/>
            <a:pathLst>
              <a:path h="412131" w="412131">
                <a:moveTo>
                  <a:pt x="0" y="0"/>
                </a:moveTo>
                <a:lnTo>
                  <a:pt x="412131" y="0"/>
                </a:lnTo>
                <a:lnTo>
                  <a:pt x="412131" y="412131"/>
                </a:lnTo>
                <a:lnTo>
                  <a:pt x="0" y="41213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99341" y="6166339"/>
            <a:ext cx="412131" cy="412131"/>
          </a:xfrm>
          <a:custGeom>
            <a:avLst/>
            <a:gdLst/>
            <a:ahLst/>
            <a:cxnLst/>
            <a:rect r="r" b="b" t="t" l="l"/>
            <a:pathLst>
              <a:path h="412131" w="412131">
                <a:moveTo>
                  <a:pt x="0" y="0"/>
                </a:moveTo>
                <a:lnTo>
                  <a:pt x="412131" y="0"/>
                </a:lnTo>
                <a:lnTo>
                  <a:pt x="412131" y="412130"/>
                </a:lnTo>
                <a:lnTo>
                  <a:pt x="0" y="41213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99341" y="7267510"/>
            <a:ext cx="412131" cy="412131"/>
          </a:xfrm>
          <a:custGeom>
            <a:avLst/>
            <a:gdLst/>
            <a:ahLst/>
            <a:cxnLst/>
            <a:rect r="r" b="b" t="t" l="l"/>
            <a:pathLst>
              <a:path h="412131" w="412131">
                <a:moveTo>
                  <a:pt x="0" y="0"/>
                </a:moveTo>
                <a:lnTo>
                  <a:pt x="412131" y="0"/>
                </a:lnTo>
                <a:lnTo>
                  <a:pt x="412131" y="412130"/>
                </a:lnTo>
                <a:lnTo>
                  <a:pt x="0" y="41213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7201459" y="9643263"/>
            <a:ext cx="245694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2</a:t>
            </a:r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9"/>
          <a:stretch>
            <a:fillRect/>
          </a:stretch>
        </p:blipFill>
        <p:spPr>
          <a:xfrm rot="0">
            <a:off x="433196" y="389271"/>
            <a:ext cx="2417746" cy="66710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789622" y="1456249"/>
            <a:ext cx="10560546" cy="2359536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100654" y="3055677"/>
            <a:ext cx="16102207" cy="307354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999205" y="4466139"/>
            <a:ext cx="17319604" cy="3260111"/>
          </a:xfrm>
          <a:prstGeom prst="rect">
            <a:avLst/>
          </a:prstGeom>
        </p:spPr>
      </p:pic>
      <p:sp>
        <p:nvSpPr>
          <p:cNvPr name="Freeform 6" id="6"/>
          <p:cNvSpPr/>
          <p:nvPr/>
        </p:nvSpPr>
        <p:spPr>
          <a:xfrm flipH="false" flipV="false" rot="0">
            <a:off x="1669667" y="4375242"/>
            <a:ext cx="412131" cy="412131"/>
          </a:xfrm>
          <a:custGeom>
            <a:avLst/>
            <a:gdLst/>
            <a:ahLst/>
            <a:cxnLst/>
            <a:rect r="r" b="b" t="t" l="l"/>
            <a:pathLst>
              <a:path h="412131" w="412131">
                <a:moveTo>
                  <a:pt x="0" y="0"/>
                </a:moveTo>
                <a:lnTo>
                  <a:pt x="412131" y="0"/>
                </a:lnTo>
                <a:lnTo>
                  <a:pt x="412131" y="412131"/>
                </a:lnTo>
                <a:lnTo>
                  <a:pt x="0" y="41213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69667" y="5870819"/>
            <a:ext cx="412131" cy="412131"/>
          </a:xfrm>
          <a:custGeom>
            <a:avLst/>
            <a:gdLst/>
            <a:ahLst/>
            <a:cxnLst/>
            <a:rect r="r" b="b" t="t" l="l"/>
            <a:pathLst>
              <a:path h="412131" w="412131">
                <a:moveTo>
                  <a:pt x="0" y="0"/>
                </a:moveTo>
                <a:lnTo>
                  <a:pt x="412131" y="0"/>
                </a:lnTo>
                <a:lnTo>
                  <a:pt x="412131" y="412131"/>
                </a:lnTo>
                <a:lnTo>
                  <a:pt x="0" y="41213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7197504" y="9643263"/>
            <a:ext cx="253603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3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7"/>
          <a:stretch>
            <a:fillRect/>
          </a:stretch>
        </p:blipFill>
        <p:spPr>
          <a:xfrm rot="0">
            <a:off x="433196" y="389271"/>
            <a:ext cx="2417746" cy="6671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900929" y="1502163"/>
            <a:ext cx="11615834" cy="251260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482606" y="3072182"/>
            <a:ext cx="8610601" cy="188006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1659647" y="4438177"/>
            <a:ext cx="6486108" cy="1483497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 rot="0">
            <a:off x="1388626" y="5354772"/>
            <a:ext cx="9738360" cy="2041109"/>
          </a:xfrm>
          <a:prstGeom prst="rect">
            <a:avLst/>
          </a:prstGeom>
        </p:spPr>
      </p:pic>
      <p:sp>
        <p:nvSpPr>
          <p:cNvPr name="Freeform 7" id="7"/>
          <p:cNvSpPr/>
          <p:nvPr/>
        </p:nvSpPr>
        <p:spPr>
          <a:xfrm flipH="false" flipV="false" rot="0">
            <a:off x="1456784" y="3806149"/>
            <a:ext cx="412131" cy="412131"/>
          </a:xfrm>
          <a:custGeom>
            <a:avLst/>
            <a:gdLst/>
            <a:ahLst/>
            <a:cxnLst/>
            <a:rect r="r" b="b" t="t" l="l"/>
            <a:pathLst>
              <a:path h="412131" w="412131">
                <a:moveTo>
                  <a:pt x="0" y="0"/>
                </a:moveTo>
                <a:lnTo>
                  <a:pt x="412131" y="0"/>
                </a:lnTo>
                <a:lnTo>
                  <a:pt x="412131" y="412130"/>
                </a:lnTo>
                <a:lnTo>
                  <a:pt x="0" y="4121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56784" y="4969034"/>
            <a:ext cx="412131" cy="412131"/>
          </a:xfrm>
          <a:custGeom>
            <a:avLst/>
            <a:gdLst/>
            <a:ahLst/>
            <a:cxnLst/>
            <a:rect r="r" b="b" t="t" l="l"/>
            <a:pathLst>
              <a:path h="412131" w="412131">
                <a:moveTo>
                  <a:pt x="0" y="0"/>
                </a:moveTo>
                <a:lnTo>
                  <a:pt x="412131" y="0"/>
                </a:lnTo>
                <a:lnTo>
                  <a:pt x="412131" y="412131"/>
                </a:lnTo>
                <a:lnTo>
                  <a:pt x="0" y="41213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56784" y="6149665"/>
            <a:ext cx="412131" cy="412131"/>
          </a:xfrm>
          <a:custGeom>
            <a:avLst/>
            <a:gdLst/>
            <a:ahLst/>
            <a:cxnLst/>
            <a:rect r="r" b="b" t="t" l="l"/>
            <a:pathLst>
              <a:path h="412131" w="412131">
                <a:moveTo>
                  <a:pt x="0" y="0"/>
                </a:moveTo>
                <a:lnTo>
                  <a:pt x="412131" y="0"/>
                </a:lnTo>
                <a:lnTo>
                  <a:pt x="412131" y="412131"/>
                </a:lnTo>
                <a:lnTo>
                  <a:pt x="0" y="41213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7199290" y="9643263"/>
            <a:ext cx="250031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4</a:t>
            </a:r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8"/>
          <a:stretch>
            <a:fillRect/>
          </a:stretch>
        </p:blipFill>
        <p:spPr>
          <a:xfrm rot="0">
            <a:off x="433196" y="389271"/>
            <a:ext cx="2417746" cy="66710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1066615" y="2147956"/>
            <a:ext cx="9738360" cy="220357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601363" y="4086305"/>
            <a:ext cx="9738360" cy="2074791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1264185" y="5059860"/>
            <a:ext cx="13784497" cy="2690041"/>
          </a:xfrm>
          <a:prstGeom prst="rect">
            <a:avLst/>
          </a:prstGeom>
        </p:spPr>
      </p:pic>
      <p:sp>
        <p:nvSpPr>
          <p:cNvPr name="Freeform 6" id="6"/>
          <p:cNvSpPr/>
          <p:nvPr/>
        </p:nvSpPr>
        <p:spPr>
          <a:xfrm flipH="false" flipV="false" rot="0">
            <a:off x="1672080" y="4897835"/>
            <a:ext cx="412131" cy="412131"/>
          </a:xfrm>
          <a:custGeom>
            <a:avLst/>
            <a:gdLst/>
            <a:ahLst/>
            <a:cxnLst/>
            <a:rect r="r" b="b" t="t" l="l"/>
            <a:pathLst>
              <a:path h="412131" w="412131">
                <a:moveTo>
                  <a:pt x="0" y="0"/>
                </a:moveTo>
                <a:lnTo>
                  <a:pt x="412130" y="0"/>
                </a:lnTo>
                <a:lnTo>
                  <a:pt x="412130" y="412130"/>
                </a:lnTo>
                <a:lnTo>
                  <a:pt x="0" y="4121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94001" y="6189062"/>
            <a:ext cx="412131" cy="412131"/>
          </a:xfrm>
          <a:custGeom>
            <a:avLst/>
            <a:gdLst/>
            <a:ahLst/>
            <a:cxnLst/>
            <a:rect r="r" b="b" t="t" l="l"/>
            <a:pathLst>
              <a:path h="412131" w="412131">
                <a:moveTo>
                  <a:pt x="0" y="0"/>
                </a:moveTo>
                <a:lnTo>
                  <a:pt x="412131" y="0"/>
                </a:lnTo>
                <a:lnTo>
                  <a:pt x="412131" y="412131"/>
                </a:lnTo>
                <a:lnTo>
                  <a:pt x="0" y="41213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7196867" y="9643263"/>
            <a:ext cx="254879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5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7"/>
          <a:stretch>
            <a:fillRect/>
          </a:stretch>
        </p:blipFill>
        <p:spPr>
          <a:xfrm rot="0">
            <a:off x="433196" y="389271"/>
            <a:ext cx="2417746" cy="66710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1983609" y="3572722"/>
            <a:ext cx="7850198" cy="173160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881661" y="4989388"/>
            <a:ext cx="9073576" cy="1925772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764661" y="1502157"/>
            <a:ext cx="12861660" cy="2729753"/>
          </a:xfrm>
          <a:prstGeom prst="rect">
            <a:avLst/>
          </a:prstGeom>
        </p:spPr>
      </p:pic>
      <p:sp>
        <p:nvSpPr>
          <p:cNvPr name="Freeform 6" id="6"/>
          <p:cNvSpPr/>
          <p:nvPr/>
        </p:nvSpPr>
        <p:spPr>
          <a:xfrm flipH="false" flipV="false" rot="0">
            <a:off x="1836466" y="5746897"/>
            <a:ext cx="412131" cy="412131"/>
          </a:xfrm>
          <a:custGeom>
            <a:avLst/>
            <a:gdLst/>
            <a:ahLst/>
            <a:cxnLst/>
            <a:rect r="r" b="b" t="t" l="l"/>
            <a:pathLst>
              <a:path h="412131" w="412131">
                <a:moveTo>
                  <a:pt x="0" y="0"/>
                </a:moveTo>
                <a:lnTo>
                  <a:pt x="412130" y="0"/>
                </a:lnTo>
                <a:lnTo>
                  <a:pt x="412130" y="412131"/>
                </a:lnTo>
                <a:lnTo>
                  <a:pt x="0" y="41213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789251" y="4267489"/>
            <a:ext cx="412131" cy="412131"/>
          </a:xfrm>
          <a:custGeom>
            <a:avLst/>
            <a:gdLst/>
            <a:ahLst/>
            <a:cxnLst/>
            <a:rect r="r" b="b" t="t" l="l"/>
            <a:pathLst>
              <a:path h="412131" w="412131">
                <a:moveTo>
                  <a:pt x="0" y="0"/>
                </a:moveTo>
                <a:lnTo>
                  <a:pt x="412131" y="0"/>
                </a:lnTo>
                <a:lnTo>
                  <a:pt x="412131" y="412131"/>
                </a:lnTo>
                <a:lnTo>
                  <a:pt x="0" y="41213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7186789" y="9643263"/>
            <a:ext cx="275034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6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7"/>
          <a:stretch>
            <a:fillRect/>
          </a:stretch>
        </p:blipFill>
        <p:spPr>
          <a:xfrm rot="0">
            <a:off x="433196" y="389271"/>
            <a:ext cx="2417746" cy="66710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5302594" y="-2489059"/>
            <a:ext cx="7682813" cy="16619561"/>
          </a:xfrm>
          <a:custGeom>
            <a:avLst/>
            <a:gdLst/>
            <a:ahLst/>
            <a:cxnLst/>
            <a:rect r="r" b="b" t="t" l="l"/>
            <a:pathLst>
              <a:path h="16619561" w="7682813">
                <a:moveTo>
                  <a:pt x="0" y="0"/>
                </a:moveTo>
                <a:lnTo>
                  <a:pt x="7682812" y="0"/>
                </a:lnTo>
                <a:lnTo>
                  <a:pt x="7682812" y="16619561"/>
                </a:lnTo>
                <a:lnTo>
                  <a:pt x="0" y="16619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066" t="-1871" r="-51014" b="-1981"/>
            </a:stretch>
          </a:blipFill>
        </p:spPr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-374246" y="7385325"/>
            <a:ext cx="19036493" cy="345935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39522" y="877616"/>
            <a:ext cx="17281908" cy="3340916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 rot="0">
            <a:off x="1394306" y="2357613"/>
            <a:ext cx="8363815" cy="214948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7"/>
          <a:stretch>
            <a:fillRect/>
          </a:stretch>
        </p:blipFill>
        <p:spPr>
          <a:xfrm rot="0">
            <a:off x="1416810" y="3507112"/>
            <a:ext cx="8093778" cy="2117964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/>
          <a:stretch>
            <a:fillRect/>
          </a:stretch>
        </p:blipFill>
        <p:spPr>
          <a:xfrm rot="0">
            <a:off x="1279761" y="4418801"/>
            <a:ext cx="9738360" cy="195195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9"/>
          <a:stretch>
            <a:fillRect/>
          </a:stretch>
        </p:blipFill>
        <p:spPr>
          <a:xfrm rot="0">
            <a:off x="1576204" y="5436131"/>
            <a:ext cx="6181039" cy="1369708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0"/>
          <a:stretch>
            <a:fillRect/>
          </a:stretch>
        </p:blipFill>
        <p:spPr>
          <a:xfrm rot="0">
            <a:off x="1031476" y="5622933"/>
            <a:ext cx="12717775" cy="2862224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1"/>
          <a:stretch>
            <a:fillRect/>
          </a:stretch>
        </p:blipFill>
        <p:spPr>
          <a:xfrm rot="0">
            <a:off x="1242462" y="6949376"/>
            <a:ext cx="10185944" cy="2462349"/>
          </a:xfrm>
          <a:prstGeom prst="rect">
            <a:avLst/>
          </a:prstGeom>
        </p:spPr>
      </p:pic>
      <p:sp>
        <p:nvSpPr>
          <p:cNvPr name="Freeform 12" id="12"/>
          <p:cNvSpPr/>
          <p:nvPr/>
        </p:nvSpPr>
        <p:spPr>
          <a:xfrm flipH="false" flipV="false" rot="0">
            <a:off x="1479681" y="3054598"/>
            <a:ext cx="412131" cy="412131"/>
          </a:xfrm>
          <a:custGeom>
            <a:avLst/>
            <a:gdLst/>
            <a:ahLst/>
            <a:cxnLst/>
            <a:rect r="r" b="b" t="t" l="l"/>
            <a:pathLst>
              <a:path h="412131" w="412131">
                <a:moveTo>
                  <a:pt x="0" y="0"/>
                </a:moveTo>
                <a:lnTo>
                  <a:pt x="412130" y="0"/>
                </a:lnTo>
                <a:lnTo>
                  <a:pt x="412130" y="412130"/>
                </a:lnTo>
                <a:lnTo>
                  <a:pt x="0" y="41213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479681" y="4181593"/>
            <a:ext cx="412131" cy="412131"/>
          </a:xfrm>
          <a:custGeom>
            <a:avLst/>
            <a:gdLst/>
            <a:ahLst/>
            <a:cxnLst/>
            <a:rect r="r" b="b" t="t" l="l"/>
            <a:pathLst>
              <a:path h="412131" w="412131">
                <a:moveTo>
                  <a:pt x="0" y="0"/>
                </a:moveTo>
                <a:lnTo>
                  <a:pt x="412130" y="0"/>
                </a:lnTo>
                <a:lnTo>
                  <a:pt x="412130" y="412130"/>
                </a:lnTo>
                <a:lnTo>
                  <a:pt x="0" y="41213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479681" y="5147092"/>
            <a:ext cx="412131" cy="412131"/>
          </a:xfrm>
          <a:custGeom>
            <a:avLst/>
            <a:gdLst/>
            <a:ahLst/>
            <a:cxnLst/>
            <a:rect r="r" b="b" t="t" l="l"/>
            <a:pathLst>
              <a:path h="412131" w="412131">
                <a:moveTo>
                  <a:pt x="0" y="0"/>
                </a:moveTo>
                <a:lnTo>
                  <a:pt x="412130" y="0"/>
                </a:lnTo>
                <a:lnTo>
                  <a:pt x="412130" y="412131"/>
                </a:lnTo>
                <a:lnTo>
                  <a:pt x="0" y="41213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479681" y="5914920"/>
            <a:ext cx="412131" cy="412131"/>
          </a:xfrm>
          <a:custGeom>
            <a:avLst/>
            <a:gdLst/>
            <a:ahLst/>
            <a:cxnLst/>
            <a:rect r="r" b="b" t="t" l="l"/>
            <a:pathLst>
              <a:path h="412131" w="412131">
                <a:moveTo>
                  <a:pt x="0" y="0"/>
                </a:moveTo>
                <a:lnTo>
                  <a:pt x="412130" y="0"/>
                </a:lnTo>
                <a:lnTo>
                  <a:pt x="412130" y="412131"/>
                </a:lnTo>
                <a:lnTo>
                  <a:pt x="0" y="41213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479681" y="6847980"/>
            <a:ext cx="412131" cy="412131"/>
          </a:xfrm>
          <a:custGeom>
            <a:avLst/>
            <a:gdLst/>
            <a:ahLst/>
            <a:cxnLst/>
            <a:rect r="r" b="b" t="t" l="l"/>
            <a:pathLst>
              <a:path h="412131" w="412131">
                <a:moveTo>
                  <a:pt x="0" y="0"/>
                </a:moveTo>
                <a:lnTo>
                  <a:pt x="412130" y="0"/>
                </a:lnTo>
                <a:lnTo>
                  <a:pt x="412130" y="412130"/>
                </a:lnTo>
                <a:lnTo>
                  <a:pt x="0" y="41213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479681" y="7974485"/>
            <a:ext cx="412131" cy="412131"/>
          </a:xfrm>
          <a:custGeom>
            <a:avLst/>
            <a:gdLst/>
            <a:ahLst/>
            <a:cxnLst/>
            <a:rect r="r" b="b" t="t" l="l"/>
            <a:pathLst>
              <a:path h="412131" w="412131">
                <a:moveTo>
                  <a:pt x="0" y="0"/>
                </a:moveTo>
                <a:lnTo>
                  <a:pt x="412130" y="0"/>
                </a:lnTo>
                <a:lnTo>
                  <a:pt x="412130" y="412131"/>
                </a:lnTo>
                <a:lnTo>
                  <a:pt x="0" y="41213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DAHS8308sFs</dc:identifier>
  <dcterms:modified xsi:type="dcterms:W3CDTF">2011-08-01T06:04:30Z</dcterms:modified>
  <cp:revision>1</cp:revision>
  <dc:title>HACKSPIRE'26 PPT TEMPLATE</dc:title>
</cp:coreProperties>
</file>